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88163" cy="10020300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032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5D8A"/>
    <a:srgbClr val="00007A"/>
    <a:srgbClr val="000099"/>
    <a:srgbClr val="006699"/>
    <a:srgbClr val="002060"/>
    <a:srgbClr val="4F6228"/>
    <a:srgbClr val="660066"/>
    <a:srgbClr val="F2F2F2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>
        <p:scale>
          <a:sx n="58" d="100"/>
          <a:sy n="58" d="100"/>
        </p:scale>
        <p:origin x="-2491" y="1651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3976795"/>
            <a:ext cx="8161020" cy="274404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512659"/>
            <a:ext cx="2160270" cy="109228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512659"/>
            <a:ext cx="6320790" cy="1092284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1" y="2865545"/>
            <a:ext cx="4242197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1" y="4059768"/>
            <a:ext cx="4242197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2865545"/>
            <a:ext cx="4243864" cy="1194223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4059768"/>
            <a:ext cx="4243864" cy="7375737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1143847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11865189"/>
            <a:ext cx="30403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11865189"/>
            <a:ext cx="2240280" cy="681567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Rounded Rectangle 62"/>
          <p:cNvSpPr/>
          <p:nvPr/>
        </p:nvSpPr>
        <p:spPr>
          <a:xfrm>
            <a:off x="266700" y="3342379"/>
            <a:ext cx="4536621" cy="1382022"/>
          </a:xfrm>
          <a:prstGeom prst="roundRect">
            <a:avLst>
              <a:gd name="adj" fmla="val 51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2" name="Rounded Rectangle 61"/>
          <p:cNvSpPr/>
          <p:nvPr/>
        </p:nvSpPr>
        <p:spPr>
          <a:xfrm>
            <a:off x="4849024" y="3342379"/>
            <a:ext cx="4536621" cy="1382022"/>
          </a:xfrm>
          <a:prstGeom prst="roundRect">
            <a:avLst>
              <a:gd name="adj" fmla="val 51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4" name="Rounded Rectangle 43"/>
          <p:cNvSpPr/>
          <p:nvPr/>
        </p:nvSpPr>
        <p:spPr>
          <a:xfrm>
            <a:off x="286487" y="4857011"/>
            <a:ext cx="9125074" cy="379750"/>
          </a:xfrm>
          <a:prstGeom prst="roundRect">
            <a:avLst>
              <a:gd name="adj" fmla="val 18877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3" name="Rounded Rectangle 42"/>
          <p:cNvSpPr/>
          <p:nvPr/>
        </p:nvSpPr>
        <p:spPr>
          <a:xfrm>
            <a:off x="4855153" y="1600200"/>
            <a:ext cx="4536621" cy="1675775"/>
          </a:xfrm>
          <a:prstGeom prst="roundRect">
            <a:avLst>
              <a:gd name="adj" fmla="val 51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38" name="Rounded Rectangle 37"/>
          <p:cNvSpPr/>
          <p:nvPr/>
        </p:nvSpPr>
        <p:spPr>
          <a:xfrm>
            <a:off x="266700" y="1600200"/>
            <a:ext cx="4536621" cy="1675775"/>
          </a:xfrm>
          <a:prstGeom prst="roundRect">
            <a:avLst>
              <a:gd name="adj" fmla="val 5196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Rounded Rectangle 1"/>
          <p:cNvSpPr/>
          <p:nvPr/>
        </p:nvSpPr>
        <p:spPr>
          <a:xfrm>
            <a:off x="228600" y="228599"/>
            <a:ext cx="9220200" cy="1219201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" name="Rounded Rectangle 3"/>
          <p:cNvSpPr/>
          <p:nvPr/>
        </p:nvSpPr>
        <p:spPr>
          <a:xfrm>
            <a:off x="285750" y="228600"/>
            <a:ext cx="3524250" cy="1016217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AU" sz="1600" b="1" dirty="0" smtClean="0">
                <a:solidFill>
                  <a:srgbClr val="385D8A"/>
                </a:solidFill>
              </a:rPr>
              <a:t>Our big Vision</a:t>
            </a:r>
            <a:endParaRPr lang="en-AU" sz="1200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200" dirty="0" smtClean="0">
                <a:solidFill>
                  <a:schemeClr val="bg1"/>
                </a:solidFill>
              </a:rPr>
              <a:t>Insert your organisation’s Vision (aspiration)</a:t>
            </a:r>
            <a:endParaRPr lang="en-AU" sz="1600" dirty="0">
              <a:solidFill>
                <a:schemeClr val="bg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5709805" y="228599"/>
            <a:ext cx="3738995" cy="1016217"/>
          </a:xfrm>
          <a:prstGeom prst="round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AU" sz="1600" b="1" dirty="0" smtClean="0">
                <a:solidFill>
                  <a:srgbClr val="385D8A"/>
                </a:solidFill>
              </a:rPr>
              <a:t>Our single Mission</a:t>
            </a:r>
          </a:p>
          <a:p>
            <a:pPr algn="ctr">
              <a:spcBef>
                <a:spcPts val="600"/>
              </a:spcBef>
            </a:pPr>
            <a:r>
              <a:rPr lang="en-AU" sz="1200" dirty="0" smtClean="0">
                <a:solidFill>
                  <a:schemeClr val="bg1"/>
                </a:solidFill>
              </a:rPr>
              <a:t>Insert your organisation’s mission (why you exist)</a:t>
            </a:r>
            <a:endParaRPr lang="en-AU" sz="12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28840" y="3463296"/>
            <a:ext cx="382754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accent1">
                    <a:lumMod val="75000"/>
                  </a:schemeClr>
                </a:solidFill>
              </a:rPr>
              <a:t>OUR UNIQUE </a:t>
            </a:r>
            <a:r>
              <a:rPr lang="en-AU" sz="1600" b="1" dirty="0" smtClean="0">
                <a:solidFill>
                  <a:schemeClr val="accent1">
                    <a:lumMod val="75000"/>
                  </a:schemeClr>
                </a:solidFill>
              </a:rPr>
              <a:t>POSITION </a:t>
            </a:r>
          </a:p>
          <a:p>
            <a:pPr>
              <a:spcBef>
                <a:spcPts val="600"/>
              </a:spcBef>
            </a:pPr>
            <a:r>
              <a:rPr lang="en-AU" sz="11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Short description on your point of difference</a:t>
            </a:r>
            <a:endParaRPr lang="en-AU" sz="11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941478" y="1752600"/>
            <a:ext cx="4331526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accent1">
                    <a:lumMod val="75000"/>
                  </a:schemeClr>
                </a:solidFill>
              </a:rPr>
              <a:t>OUR ROLE</a:t>
            </a:r>
          </a:p>
          <a:p>
            <a:pPr marL="285750" indent="-285750">
              <a:spcBef>
                <a:spcPts val="600"/>
              </a:spcBef>
              <a:buFont typeface="+mj-lt"/>
              <a:buAutoNum type="arabicPeriod"/>
            </a:pPr>
            <a:r>
              <a:rPr lang="en-AU" sz="11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2-3 points that summarise the role you play in achieving your mission. </a:t>
            </a:r>
            <a:endParaRPr lang="en-AU" sz="1100" dirty="0">
              <a:solidFill>
                <a:schemeClr val="bg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84568" y="4895111"/>
            <a:ext cx="31289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600" b="1" dirty="0">
                <a:solidFill>
                  <a:srgbClr val="006699"/>
                </a:solidFill>
              </a:rPr>
              <a:t>OUR STRATEGIC PRIORITIES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86487" y="5600305"/>
            <a:ext cx="2151913" cy="1420727"/>
          </a:xfrm>
          <a:prstGeom prst="roundRect">
            <a:avLst/>
          </a:prstGeom>
          <a:solidFill>
            <a:srgbClr val="000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/>
              <a:t>Describe the strategic pillar – no more than 10 words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7219350" y="5596996"/>
            <a:ext cx="2172423" cy="1436232"/>
          </a:xfrm>
          <a:prstGeom prst="round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 smtClean="0"/>
              <a:t>Describe the strategic pillar – no more than 10 words</a:t>
            </a:r>
            <a:endParaRPr lang="en-AU" sz="1200" b="1" dirty="0"/>
          </a:p>
        </p:txBody>
      </p:sp>
      <p:sp>
        <p:nvSpPr>
          <p:cNvPr id="28" name="Rounded Rectangle 27"/>
          <p:cNvSpPr/>
          <p:nvPr/>
        </p:nvSpPr>
        <p:spPr>
          <a:xfrm>
            <a:off x="4876800" y="5583450"/>
            <a:ext cx="2207673" cy="1443819"/>
          </a:xfrm>
          <a:prstGeom prst="roundRect">
            <a:avLst>
              <a:gd name="adj" fmla="val 13069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/>
              <a:t>Describe the strategic pillar – no more than 10 words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590799" y="5610523"/>
            <a:ext cx="2137987" cy="1420727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200" b="1" dirty="0"/>
              <a:t>Describe the strategic pillar – no more than 10 words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06307" y="5257800"/>
            <a:ext cx="86584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100" b="1" dirty="0" smtClean="0"/>
              <a:t>IMMEDIATE &lt;year&gt;		 	MEDIUM TERM &lt;Year&gt;                                                                LONG TERM &lt;YEAR&gt;</a:t>
            </a:r>
            <a:endParaRPr lang="en-AU" sz="1100" b="1" dirty="0"/>
          </a:p>
        </p:txBody>
      </p:sp>
      <p:sp>
        <p:nvSpPr>
          <p:cNvPr id="34" name="Rounded Rectangle 33"/>
          <p:cNvSpPr/>
          <p:nvPr/>
        </p:nvSpPr>
        <p:spPr>
          <a:xfrm>
            <a:off x="258778" y="7691930"/>
            <a:ext cx="2170846" cy="2282277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AU" sz="1400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200" b="1" dirty="0" smtClean="0">
                <a:solidFill>
                  <a:srgbClr val="385D8A"/>
                </a:solidFill>
              </a:rPr>
              <a:t>HEADING</a:t>
            </a:r>
            <a:endParaRPr lang="en-AU" sz="1200" b="1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100" dirty="0" err="1">
                <a:solidFill>
                  <a:srgbClr val="385D8A"/>
                </a:solidFill>
              </a:rPr>
              <a:t>Dfdsfsdaifsdfidasfhaifhudfddfoidofi</a:t>
            </a:r>
            <a:r>
              <a:rPr lang="en-AU" sz="1100" dirty="0">
                <a:solidFill>
                  <a:srgbClr val="385D8A"/>
                </a:solidFill>
              </a:rPr>
              <a:t> </a:t>
            </a:r>
            <a:r>
              <a:rPr lang="en-AU" sz="1100" dirty="0" err="1">
                <a:solidFill>
                  <a:srgbClr val="385D8A"/>
                </a:solidFill>
              </a:rPr>
              <a:t>asdefyadsf</a:t>
            </a:r>
            <a:r>
              <a:rPr lang="en-AU" sz="1100" dirty="0">
                <a:solidFill>
                  <a:srgbClr val="385D8A"/>
                </a:solidFill>
              </a:rPr>
              <a:t> </a:t>
            </a:r>
            <a:r>
              <a:rPr lang="en-AU" sz="1100" dirty="0" err="1">
                <a:solidFill>
                  <a:srgbClr val="385D8A"/>
                </a:solidFill>
              </a:rPr>
              <a:t>dsfoud</a:t>
            </a:r>
            <a:endParaRPr lang="en-AU" sz="1100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 smtClean="0">
              <a:solidFill>
                <a:srgbClr val="385D8A"/>
              </a:solidFill>
            </a:endParaRPr>
          </a:p>
        </p:txBody>
      </p:sp>
      <p:sp>
        <p:nvSpPr>
          <p:cNvPr id="35" name="Rounded Rectangle 34"/>
          <p:cNvSpPr/>
          <p:nvPr/>
        </p:nvSpPr>
        <p:spPr>
          <a:xfrm>
            <a:off x="2590800" y="7729346"/>
            <a:ext cx="2124824" cy="2257218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AU" sz="1200" b="1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200" b="1" dirty="0" smtClean="0">
                <a:solidFill>
                  <a:srgbClr val="385D8A"/>
                </a:solidFill>
              </a:rPr>
              <a:t>HEADING</a:t>
            </a:r>
            <a:endParaRPr lang="en-AU" sz="1200" b="1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100" dirty="0" err="1" smtClean="0">
                <a:solidFill>
                  <a:srgbClr val="385D8A"/>
                </a:solidFill>
              </a:rPr>
              <a:t>Dfdsfsdaifsdfidasfhaifhudfddfoidofi</a:t>
            </a:r>
            <a:r>
              <a:rPr lang="en-AU" sz="1100" dirty="0" smtClean="0">
                <a:solidFill>
                  <a:srgbClr val="385D8A"/>
                </a:solidFill>
              </a:rPr>
              <a:t> </a:t>
            </a:r>
            <a:r>
              <a:rPr lang="en-AU" sz="1100" dirty="0" err="1" smtClean="0">
                <a:solidFill>
                  <a:srgbClr val="385D8A"/>
                </a:solidFill>
              </a:rPr>
              <a:t>asdefyadsf</a:t>
            </a:r>
            <a:r>
              <a:rPr lang="en-AU" sz="1100" dirty="0" smtClean="0">
                <a:solidFill>
                  <a:srgbClr val="385D8A"/>
                </a:solidFill>
              </a:rPr>
              <a:t> </a:t>
            </a:r>
            <a:r>
              <a:rPr lang="en-AU" sz="1100" dirty="0" err="1" smtClean="0">
                <a:solidFill>
                  <a:srgbClr val="385D8A"/>
                </a:solidFill>
              </a:rPr>
              <a:t>dsfoud</a:t>
            </a:r>
            <a:endParaRPr lang="en-AU" sz="1100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100" dirty="0">
              <a:solidFill>
                <a:srgbClr val="385D8A"/>
              </a:solidFill>
            </a:endParaRPr>
          </a:p>
          <a:p>
            <a:pPr>
              <a:spcBef>
                <a:spcPts val="600"/>
              </a:spcBef>
            </a:pPr>
            <a:endParaRPr lang="en-AU" sz="1200" dirty="0" smtClean="0">
              <a:solidFill>
                <a:srgbClr val="385D8A"/>
              </a:solidFill>
            </a:endParaRPr>
          </a:p>
          <a:p>
            <a:pPr algn="ctr"/>
            <a:endParaRPr lang="en-AU" sz="1200" dirty="0">
              <a:solidFill>
                <a:srgbClr val="385D8A"/>
              </a:solidFill>
            </a:endParaRPr>
          </a:p>
        </p:txBody>
      </p:sp>
      <p:sp>
        <p:nvSpPr>
          <p:cNvPr id="36" name="Rounded Rectangle 35"/>
          <p:cNvSpPr/>
          <p:nvPr/>
        </p:nvSpPr>
        <p:spPr>
          <a:xfrm>
            <a:off x="4871608" y="7740344"/>
            <a:ext cx="2207673" cy="2233863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AU" sz="1200" b="1" dirty="0" smtClean="0">
                <a:solidFill>
                  <a:srgbClr val="385D8A"/>
                </a:solidFill>
              </a:rPr>
              <a:t>HEADING</a:t>
            </a:r>
            <a:endParaRPr lang="en-AU" sz="1200" b="1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100" dirty="0" err="1">
                <a:solidFill>
                  <a:srgbClr val="385D8A"/>
                </a:solidFill>
              </a:rPr>
              <a:t>Dfdsfsdaifsdfidasfhaifhudfddfoidofi</a:t>
            </a:r>
            <a:r>
              <a:rPr lang="en-AU" sz="1100" dirty="0">
                <a:solidFill>
                  <a:srgbClr val="385D8A"/>
                </a:solidFill>
              </a:rPr>
              <a:t> </a:t>
            </a:r>
            <a:r>
              <a:rPr lang="en-AU" sz="1100" dirty="0" err="1">
                <a:solidFill>
                  <a:srgbClr val="385D8A"/>
                </a:solidFill>
              </a:rPr>
              <a:t>asdefyadsf</a:t>
            </a:r>
            <a:r>
              <a:rPr lang="en-AU" sz="1100" dirty="0">
                <a:solidFill>
                  <a:srgbClr val="385D8A"/>
                </a:solidFill>
              </a:rPr>
              <a:t> </a:t>
            </a:r>
            <a:r>
              <a:rPr lang="en-AU" sz="1100" dirty="0" err="1" smtClean="0">
                <a:solidFill>
                  <a:srgbClr val="385D8A"/>
                </a:solidFill>
              </a:rPr>
              <a:t>dsfoud</a:t>
            </a:r>
            <a:endParaRPr lang="en-AU" sz="1100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>
              <a:solidFill>
                <a:srgbClr val="385D8A"/>
              </a:solidFill>
            </a:endParaRPr>
          </a:p>
        </p:txBody>
      </p:sp>
      <p:sp>
        <p:nvSpPr>
          <p:cNvPr id="37" name="Rounded Rectangle 36"/>
          <p:cNvSpPr/>
          <p:nvPr/>
        </p:nvSpPr>
        <p:spPr>
          <a:xfrm>
            <a:off x="7219352" y="7753912"/>
            <a:ext cx="2146506" cy="2228288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600"/>
              </a:spcBef>
            </a:pPr>
            <a:endParaRPr lang="en-AU" sz="1200" b="1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200" b="1" dirty="0" smtClean="0">
                <a:solidFill>
                  <a:srgbClr val="385D8A"/>
                </a:solidFill>
              </a:rPr>
              <a:t>HEADING</a:t>
            </a:r>
            <a:endParaRPr lang="en-AU" sz="1200" b="1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AU" sz="1100" dirty="0" err="1">
                <a:solidFill>
                  <a:srgbClr val="385D8A"/>
                </a:solidFill>
              </a:rPr>
              <a:t>Dfdsfsdaifsdfidasfhaifhudfddfoidofi</a:t>
            </a:r>
            <a:r>
              <a:rPr lang="en-AU" sz="1100" dirty="0">
                <a:solidFill>
                  <a:srgbClr val="385D8A"/>
                </a:solidFill>
              </a:rPr>
              <a:t> </a:t>
            </a:r>
            <a:r>
              <a:rPr lang="en-AU" sz="1100" dirty="0" err="1">
                <a:solidFill>
                  <a:srgbClr val="385D8A"/>
                </a:solidFill>
              </a:rPr>
              <a:t>asdefyadsf</a:t>
            </a:r>
            <a:r>
              <a:rPr lang="en-AU" sz="1100" dirty="0">
                <a:solidFill>
                  <a:srgbClr val="385D8A"/>
                </a:solidFill>
              </a:rPr>
              <a:t> </a:t>
            </a:r>
            <a:r>
              <a:rPr lang="en-AU" sz="1100" dirty="0" err="1" smtClean="0">
                <a:solidFill>
                  <a:srgbClr val="385D8A"/>
                </a:solidFill>
              </a:rPr>
              <a:t>dsfoud</a:t>
            </a:r>
            <a:endParaRPr lang="en-AU" sz="1100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100" dirty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 smtClean="0">
              <a:solidFill>
                <a:srgbClr val="385D8A"/>
              </a:solidFill>
            </a:endParaRPr>
          </a:p>
          <a:p>
            <a:pPr algn="ctr">
              <a:spcBef>
                <a:spcPts val="600"/>
              </a:spcBef>
            </a:pPr>
            <a:endParaRPr lang="en-AU" sz="1200" dirty="0">
              <a:solidFill>
                <a:srgbClr val="385D8A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258779" y="10625952"/>
            <a:ext cx="2170845" cy="2023248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 smtClean="0">
                <a:solidFill>
                  <a:srgbClr val="385D8A"/>
                </a:solidFill>
              </a:rPr>
              <a:t>If you were successful in delivering and achieving all the above, what would the outcomes and outputs be?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 smtClean="0">
                <a:solidFill>
                  <a:srgbClr val="385D8A"/>
                </a:solidFill>
              </a:rPr>
              <a:t>Short bullet points only.</a:t>
            </a:r>
          </a:p>
        </p:txBody>
      </p:sp>
      <p:sp>
        <p:nvSpPr>
          <p:cNvPr id="40" name="Rounded Rectangle 39"/>
          <p:cNvSpPr/>
          <p:nvPr/>
        </p:nvSpPr>
        <p:spPr>
          <a:xfrm>
            <a:off x="2590800" y="10655694"/>
            <a:ext cx="2118693" cy="1993506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385D8A"/>
                </a:solidFill>
              </a:rPr>
              <a:t>If you were successful in delivering and achieving all the above, what would the outcomes and outputs be?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385D8A"/>
                </a:solidFill>
              </a:rPr>
              <a:t>Short bullet points only.</a:t>
            </a:r>
          </a:p>
        </p:txBody>
      </p:sp>
      <p:sp>
        <p:nvSpPr>
          <p:cNvPr id="41" name="Rounded Rectangle 40"/>
          <p:cNvSpPr/>
          <p:nvPr/>
        </p:nvSpPr>
        <p:spPr>
          <a:xfrm>
            <a:off x="4876801" y="10655694"/>
            <a:ext cx="2230440" cy="1993506"/>
          </a:xfrm>
          <a:prstGeom prst="roundRect">
            <a:avLst>
              <a:gd name="adj" fmla="val 5565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385D8A"/>
                </a:solidFill>
              </a:rPr>
              <a:t>If you were successful in delivering and achieving all the above, what would the outcomes and outputs be?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385D8A"/>
                </a:solidFill>
              </a:rPr>
              <a:t>Short bullet points only</a:t>
            </a:r>
            <a:r>
              <a:rPr lang="en-AU" sz="1000" dirty="0" smtClean="0">
                <a:solidFill>
                  <a:srgbClr val="385D8A"/>
                </a:solidFill>
              </a:rPr>
              <a:t>.</a:t>
            </a:r>
            <a:endParaRPr lang="en-AU" sz="1000" dirty="0">
              <a:solidFill>
                <a:srgbClr val="385D8A"/>
              </a:solidFill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7219352" y="10640186"/>
            <a:ext cx="2146506" cy="2009014"/>
          </a:xfrm>
          <a:prstGeom prst="roundRect">
            <a:avLst>
              <a:gd name="adj" fmla="val 8106"/>
            </a:avLst>
          </a:prstGeom>
          <a:solidFill>
            <a:schemeClr val="tx1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385D8A"/>
                </a:solidFill>
              </a:rPr>
              <a:t>If you were successful in delivering and achieving all the above, what would the outcomes and outputs be?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AU" sz="1000" dirty="0">
                <a:solidFill>
                  <a:srgbClr val="385D8A"/>
                </a:solidFill>
              </a:rPr>
              <a:t>Short bullet points only.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AU" sz="1100" dirty="0">
              <a:solidFill>
                <a:srgbClr val="385D8A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020426" y="3453266"/>
            <a:ext cx="382754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accent1">
                    <a:lumMod val="75000"/>
                  </a:schemeClr>
                </a:solidFill>
              </a:rPr>
              <a:t>OUR </a:t>
            </a:r>
            <a:r>
              <a:rPr lang="en-AU" sz="1600" b="1" dirty="0" smtClean="0">
                <a:solidFill>
                  <a:schemeClr val="accent1">
                    <a:lumMod val="75000"/>
                  </a:schemeClr>
                </a:solidFill>
              </a:rPr>
              <a:t>VALUES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4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List your values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04409" y="498180"/>
            <a:ext cx="1371600" cy="477054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</a:rPr>
              <a:t>LOGO</a:t>
            </a:r>
            <a:endParaRPr lang="en-AU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91829" y="1752600"/>
            <a:ext cx="401971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b="1" dirty="0">
                <a:solidFill>
                  <a:schemeClr val="accent1">
                    <a:lumMod val="75000"/>
                  </a:schemeClr>
                </a:solidFill>
              </a:rPr>
              <a:t>WHO WE ARE</a:t>
            </a:r>
          </a:p>
          <a:p>
            <a:pPr>
              <a:spcBef>
                <a:spcPts val="600"/>
              </a:spcBef>
            </a:pPr>
            <a:r>
              <a:rPr lang="en-AU" sz="1100" dirty="0" smtClean="0">
                <a:solidFill>
                  <a:schemeClr val="bg1">
                    <a:lumMod val="65000"/>
                    <a:lumOff val="35000"/>
                  </a:schemeClr>
                </a:solidFill>
              </a:rPr>
              <a:t>2 short paragraphs that describe who you are</a:t>
            </a:r>
          </a:p>
          <a:p>
            <a:pPr>
              <a:spcBef>
                <a:spcPts val="600"/>
              </a:spcBef>
            </a:pPr>
            <a:endParaRPr lang="en-AU" sz="12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905000" y="5388605"/>
            <a:ext cx="1981200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867400" y="5388605"/>
            <a:ext cx="1711902" cy="0"/>
          </a:xfrm>
          <a:prstGeom prst="straightConnector1">
            <a:avLst/>
          </a:prstGeom>
          <a:ln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Isosceles Triangle 7"/>
          <p:cNvSpPr/>
          <p:nvPr/>
        </p:nvSpPr>
        <p:spPr>
          <a:xfrm rot="5400000">
            <a:off x="2342735" y="6264862"/>
            <a:ext cx="334954" cy="161175"/>
          </a:xfrm>
          <a:prstGeom prst="triangle">
            <a:avLst/>
          </a:prstGeom>
          <a:solidFill>
            <a:srgbClr val="0000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49" name="Isosceles Triangle 48"/>
          <p:cNvSpPr/>
          <p:nvPr/>
        </p:nvSpPr>
        <p:spPr>
          <a:xfrm rot="5400000">
            <a:off x="4628735" y="6264863"/>
            <a:ext cx="334954" cy="161175"/>
          </a:xfrm>
          <a:prstGeom prst="triangl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50" name="Isosceles Triangle 49"/>
          <p:cNvSpPr/>
          <p:nvPr/>
        </p:nvSpPr>
        <p:spPr>
          <a:xfrm rot="5400000">
            <a:off x="6990935" y="6264864"/>
            <a:ext cx="334954" cy="161175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grpSp>
        <p:nvGrpSpPr>
          <p:cNvPr id="9" name="Group 8"/>
          <p:cNvGrpSpPr/>
          <p:nvPr/>
        </p:nvGrpSpPr>
        <p:grpSpPr>
          <a:xfrm>
            <a:off x="266700" y="7162800"/>
            <a:ext cx="9099158" cy="528259"/>
            <a:chOff x="240784" y="7385957"/>
            <a:chExt cx="9125074" cy="530985"/>
          </a:xfrm>
        </p:grpSpPr>
        <p:sp>
          <p:nvSpPr>
            <p:cNvPr id="48" name="Rounded Rectangle 47"/>
            <p:cNvSpPr/>
            <p:nvPr/>
          </p:nvSpPr>
          <p:spPr>
            <a:xfrm>
              <a:off x="240784" y="7385957"/>
              <a:ext cx="9125074" cy="379750"/>
            </a:xfrm>
            <a:prstGeom prst="roundRect">
              <a:avLst>
                <a:gd name="adj" fmla="val 18877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2060121" y="7391400"/>
              <a:ext cx="548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b="1" dirty="0">
                  <a:solidFill>
                    <a:srgbClr val="385D8A"/>
                  </a:solidFill>
                </a:rPr>
                <a:t>OUR AMBITIOUS </a:t>
              </a:r>
              <a:r>
                <a:rPr lang="en-AU" sz="1600" b="1" dirty="0" smtClean="0">
                  <a:solidFill>
                    <a:srgbClr val="385D8A"/>
                  </a:solidFill>
                </a:rPr>
                <a:t>PROJECTS/PROGRAMS/OBJECTIVES </a:t>
              </a:r>
              <a:endParaRPr lang="en-AU" sz="1600" b="1" dirty="0">
                <a:solidFill>
                  <a:srgbClr val="385D8A"/>
                </a:solidFill>
              </a:endParaRPr>
            </a:p>
          </p:txBody>
        </p:sp>
        <p:sp>
          <p:nvSpPr>
            <p:cNvPr id="51" name="Isosceles Triangle 50"/>
            <p:cNvSpPr/>
            <p:nvPr/>
          </p:nvSpPr>
          <p:spPr>
            <a:xfrm rot="10800000">
              <a:off x="1194966" y="7755767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2" name="Isosceles Triangle 51"/>
            <p:cNvSpPr/>
            <p:nvPr/>
          </p:nvSpPr>
          <p:spPr>
            <a:xfrm rot="10800000">
              <a:off x="3439666" y="7753912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3" name="Isosceles Triangle 52"/>
            <p:cNvSpPr/>
            <p:nvPr/>
          </p:nvSpPr>
          <p:spPr>
            <a:xfrm rot="10800000">
              <a:off x="5807967" y="7743843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4" name="Isosceles Triangle 53"/>
            <p:cNvSpPr/>
            <p:nvPr/>
          </p:nvSpPr>
          <p:spPr>
            <a:xfrm rot="10800000">
              <a:off x="8123722" y="7740988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258778" y="10138564"/>
            <a:ext cx="9125074" cy="530985"/>
            <a:chOff x="240784" y="7385957"/>
            <a:chExt cx="9125074" cy="530985"/>
          </a:xfrm>
        </p:grpSpPr>
        <p:sp>
          <p:nvSpPr>
            <p:cNvPr id="56" name="Rounded Rectangle 55"/>
            <p:cNvSpPr/>
            <p:nvPr/>
          </p:nvSpPr>
          <p:spPr>
            <a:xfrm>
              <a:off x="240784" y="7385957"/>
              <a:ext cx="9125074" cy="379750"/>
            </a:xfrm>
            <a:prstGeom prst="roundRect">
              <a:avLst>
                <a:gd name="adj" fmla="val 18877"/>
              </a:avLst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2060121" y="7391400"/>
              <a:ext cx="5486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AU" sz="1600" b="1" dirty="0" smtClean="0">
                  <a:solidFill>
                    <a:srgbClr val="385D8A"/>
                  </a:solidFill>
                </a:rPr>
                <a:t>SUCCESS LOOKS LIKE</a:t>
              </a:r>
              <a:endParaRPr lang="en-AU" sz="1600" b="1" dirty="0">
                <a:solidFill>
                  <a:srgbClr val="385D8A"/>
                </a:solidFill>
              </a:endParaRPr>
            </a:p>
          </p:txBody>
        </p:sp>
        <p:sp>
          <p:nvSpPr>
            <p:cNvPr id="58" name="Isosceles Triangle 57"/>
            <p:cNvSpPr/>
            <p:nvPr/>
          </p:nvSpPr>
          <p:spPr>
            <a:xfrm rot="10800000">
              <a:off x="1194966" y="7755767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59" name="Isosceles Triangle 58"/>
            <p:cNvSpPr/>
            <p:nvPr/>
          </p:nvSpPr>
          <p:spPr>
            <a:xfrm rot="10800000">
              <a:off x="3439666" y="7753912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0" name="Isosceles Triangle 59"/>
            <p:cNvSpPr/>
            <p:nvPr/>
          </p:nvSpPr>
          <p:spPr>
            <a:xfrm rot="10800000">
              <a:off x="5807967" y="7743843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  <p:sp>
          <p:nvSpPr>
            <p:cNvPr id="61" name="Isosceles Triangle 60"/>
            <p:cNvSpPr/>
            <p:nvPr/>
          </p:nvSpPr>
          <p:spPr>
            <a:xfrm rot="10800000">
              <a:off x="8123722" y="7740988"/>
              <a:ext cx="334954" cy="161175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/>
            </a:p>
          </p:txBody>
        </p:sp>
      </p:grpSp>
    </p:spTree>
    <p:extLst>
      <p:ext uri="{BB962C8B-B14F-4D97-AF65-F5344CB8AC3E}">
        <p14:creationId xmlns:p14="http://schemas.microsoft.com/office/powerpoint/2010/main" val="3763558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233</Words>
  <Application>Microsoft Office PowerPoint</Application>
  <PresentationFormat>A3 Paper (297x420 mm)</PresentationFormat>
  <Paragraphs>43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</dc:creator>
  <cp:lastModifiedBy>Lisa</cp:lastModifiedBy>
  <cp:revision>69</cp:revision>
  <cp:lastPrinted>2018-03-08T06:31:46Z</cp:lastPrinted>
  <dcterms:created xsi:type="dcterms:W3CDTF">2006-08-16T00:00:00Z</dcterms:created>
  <dcterms:modified xsi:type="dcterms:W3CDTF">2019-07-04T02:46:33Z</dcterms:modified>
</cp:coreProperties>
</file>